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>
        <p:scale>
          <a:sx n="50" d="100"/>
          <a:sy n="50" d="100"/>
        </p:scale>
        <p:origin x="1647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0196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25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61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9676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868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0306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1420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7578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8320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6628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3735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B0652-DA70-4E3E-83DE-A05514C87F2B}" type="datetimeFigureOut">
              <a:rPr lang="de-DE" smtClean="0"/>
              <a:t>09.07.2017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BB32C-53D9-411B-BFAE-F1B8F71B340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014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62427" y="-1284289"/>
            <a:ext cx="6485895" cy="9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302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805" y="0"/>
            <a:ext cx="6854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08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A4-Papier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Melanie Kreidenweis</dc:creator>
  <cp:lastModifiedBy>Melanie Kreidenweis</cp:lastModifiedBy>
  <cp:revision>1</cp:revision>
  <dcterms:created xsi:type="dcterms:W3CDTF">2017-07-09T13:32:36Z</dcterms:created>
  <dcterms:modified xsi:type="dcterms:W3CDTF">2017-07-09T13:33:36Z</dcterms:modified>
</cp:coreProperties>
</file>