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>
        <p:scale>
          <a:sx n="40" d="100"/>
          <a:sy n="40" d="100"/>
        </p:scale>
        <p:origin x="1971" y="4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115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7220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360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8636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4466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3445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37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7883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0037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0358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1791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17D34-FE99-4C86-B373-22DFA64158B7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69FED-015C-461F-AEF3-6B09A9ADE11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347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57956" y="-1063800"/>
            <a:ext cx="6398116" cy="904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561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A4-Papier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PowerPoint-Präsentation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Melanie Kreidenweis</dc:creator>
  <cp:lastModifiedBy>Melanie Kreidenweis</cp:lastModifiedBy>
  <cp:revision>1</cp:revision>
  <dcterms:created xsi:type="dcterms:W3CDTF">2017-07-09T13:25:44Z</dcterms:created>
  <dcterms:modified xsi:type="dcterms:W3CDTF">2017-07-09T13:28:31Z</dcterms:modified>
</cp:coreProperties>
</file>